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notesMasterIdLst>
    <p:notesMasterId r:id="rId3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esProps" Target="presProps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1463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HOMEOWNER OPERATING SYSTEM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01168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Mastery Training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347472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 User Track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14400" y="42062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modules · lessons, exercises, knowledge checks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14400" y="6217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Equiforge  ·  https://hos.equiforge.ai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the Concierge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Starting a chat with an address or task.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property lookup auto-fills your home.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vendor matches are ranked.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Reading the intent score (0–100).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the Concierge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the concierge for a pool-service vendor near a Bexar County address.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What number indicates a buying-ready homeowner?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Intent score 80+.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the Pipeline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where you (or your category) sit in the funnel.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Reading the Pipeline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stages: Prospect, Contacted, Demo, Verbal, Signed.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Filtering by category.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Asking the right question for each stage.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Reading the Pipeline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your company in the pipeline and note your current stage.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Which stage means a signed contract?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Signed.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Documents library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the canonical version of any shared file.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Documents library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versions are labeled.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to download vs. link.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to do if a doc looks stale.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Documents library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the latest pitch deck and confirm version number.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Where do you flag an outdated doc?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Comment to the Documents owner.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06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Privacy &amp; data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HOS stores about you and what it doesn't.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 &amp; data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property data via BCAD.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 retention policy.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delete your data.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Course agenda</a:t>
            </a:r>
            <a:endParaRPr lang="en-US" sz="40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280160"/>
          <a:ext cx="10972800" cy="914400"/>
        </p:xfrm>
        <a:graphic>
          <a:graphicData uri="http://schemas.openxmlformats.org/drawingml/2006/table">
            <a:tbl>
              <a:tblPr/>
              <a:tblGrid>
                <a:gridCol w="640080"/>
                <a:gridCol w="3200400"/>
                <a:gridCol w="7132320"/>
              </a:tblGrid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01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Orientation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HOS is, who it serves, and how to log in.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02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Mission Brief at a glance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Read the snapshot without needing financial training.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03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Using the Concierge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Ask the AI homeowner concierge to find vendors and get answers.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04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Reading the Pipeline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Track where you (or your category) sit in the funnel.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05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Documents library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Find the canonical version of any shared file.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06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Privacy &amp; data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HOS stores about you and what it doesn't.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07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Mobile &amp; PWA install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Install HOS as an app on your phone.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08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Getting help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Where to ask questions and report bugs.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09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Common workflows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Quick recipes for the things you'll do most.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Certification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Confirm mastery and become a HOS power user.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 &amp; data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the privacy section of the Documents library.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Are chat transcripts shared with advertisers?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No — only matched leads.
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07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Mobile &amp; PWA install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HOS as an app on your phone.</a:t>
            </a:r>
            <a:endParaRPr lang="en-US" sz="2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&amp; PWA install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on iOS Safari.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on Android Chrome.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Offline behavior.</a:t>
            </a:r>
            <a:endParaRPr lang="en-US" sz="2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&amp; PWA install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the PWA on your primary device.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What's the menu item to install on iOS?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Share → Add to Home Screen.
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08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Getting help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to ask questions and report bugs.</a:t>
            </a:r>
            <a:endParaRPr lang="en-US" sz="2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help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In-app chat for product questions.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support for account issues.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 page for outages.</a:t>
            </a:r>
            <a:endParaRPr lang="en-US" sz="2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help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Bookmark the support email.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Where do you check for outages?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Status page link in footer.
</a:t>
            </a:r>
            <a:endParaRPr lang="en-US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09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workflows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recipes for the things you'll do most.</a:t>
            </a:r>
            <a:endParaRPr lang="en-US" sz="2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workflows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a vendor in under 60 seconds.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a lead from concierge to booked appointment.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a vendor recommendation with a neighbor.</a:t>
            </a:r>
            <a:endParaRPr lang="en-US" sz="2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workflows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all three recipes end-to-end.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How long should a vendor match take?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Under one minute.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Orientation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HOS is, who it serves, and how to log in.</a:t>
            </a:r>
            <a:endParaRPr lang="en-US" sz="2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Certification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mastery and become a HOS power user.</a:t>
            </a:r>
            <a:endParaRPr lang="en-US" sz="2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Certification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Recap of all eight views.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Self-assessment checklist.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to suggest improvements.</a:t>
            </a:r>
            <a:endParaRPr lang="en-US" sz="2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Certification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the self-assessment and submit one improvement idea.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How many views does HOS ship with?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Eight.
</a:t>
            </a:r>
            <a:endParaRPr lang="en-US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FBBF2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Certified.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914400" y="365760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You've completed the End User mastery track for HOS Command Center.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open /learn and pick the next workflow to run live.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14400" y="6217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Equiforge  ·  https://hos.equiforge.ai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Orientation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the Homeowner Operating System is in one sentence.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three audiences: homeowners, advertisers, partner agents.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Navigating the eight views from the left rail.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Orientation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HOS and identify which two views are most relevant to your role.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Which view should a homeowner open first?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Concierge Demo.
</a:t>
            </a:r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Q2. Where do advertisers see their lead status?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Pipeline.
</a:t>
            </a:r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Q3. Where are pitch and legal docs kept?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Documents.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Mission Brief at a glance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the snapshot without needing financial training.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 Brief at a glance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four hero stats: Market, Stack, Team, Timeline.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Workstream progress bars: green = on track.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to ask for an update vs. trust the dashboard.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 Brief at a glance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 today's Mission Brief stats and compare next week.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What does the Timeline stat show?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Days remaining to pilot launch.
</a:t>
            </a:r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Q2. What color signals a workstream needs attention?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Amber or red.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Using the Concierge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the AI homeowner concierge to find vendors and get answers.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>Equiforge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 Mastery Training — End User</dc:title>
  <dc:subject>PptxGenJS Presentation</dc:subject>
  <dc:creator>PptxGenJS</dc:creator>
  <cp:lastModifiedBy>PptxGenJS</cp:lastModifiedBy>
  <cp:revision>1</cp:revision>
  <dcterms:created xsi:type="dcterms:W3CDTF">2026-05-24T08:22:09Z</dcterms:created>
  <dcterms:modified xsi:type="dcterms:W3CDTF">2026-05-24T08:22:09Z</dcterms:modified>
</cp:coreProperties>
</file>