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notesMasterIdLst>
    <p:notesMasterId r:id="rId3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esProps" Target="presProps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1463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HOMEOWNER OPERATING SYSTEM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01168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Mastery Training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347472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(Equiforge) Track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914400" y="42062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modules · lessons, exercises, knowledge checks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14400" y="6217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Equiforge  ·  https://hos.equiforge.ai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Economics — running scenarios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Inputs: advertisers, ARPU, leads/month, avg lead fee.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Outputs: MRR, ARR, lead revenue, total monthly.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Sensitivity: how each input moves the outcome.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Communicating to non-finance audiences.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 Economics — running scenarios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fourth 'Bear' scenario and brief the team.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Which scenario funds the seed round?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Mid.
</a:t>
            </a:r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Q2. What metric must stay ≥6×?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LTV/CAC.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90-Day Plan &amp; gates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 the week-by-week sprint and gate reviews.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90-Day Plan &amp; gates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Phases: Foundation, Build, Beta.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gates and their criteria.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Adjusting the plan when a gate slips.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Communicating slips upstream.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90-Day Plan &amp; gates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mock gate review for Week 8 Internal Beta.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What is the Week 4 gate criterion?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≥30% outreach books a discovery call.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Engineering operations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Sprint board, system health, and release flow.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operations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Sprint columns and WIP limits.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Reading deploy health indicators.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Rollback procedure.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Connecting incidents to phase gates.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operations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Walk through a mock deploy + rollback.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What's the WIP limit per engineer?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Two tasks in flight.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06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Pipeline &amp; GTM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 advertisers and partner agents through the funnel.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 &amp; GTM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definitions and movement criteria.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pipelines: advertisers vs partner agents.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Forecasting from stage-weighted values.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Healthy stage ratios.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Course agenda</a:t>
            </a:r>
            <a:endParaRPr lang="en-US" sz="40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280160"/>
          <a:ext cx="10972800" cy="914400"/>
        </p:xfrm>
        <a:graphic>
          <a:graphicData uri="http://schemas.openxmlformats.org/drawingml/2006/table">
            <a:tbl>
              <a:tblPr/>
              <a:tblGrid>
                <a:gridCol w="640080"/>
                <a:gridCol w="3200400"/>
                <a:gridCol w="7132320"/>
              </a:tblGrid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01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Orientation &amp; navigation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Tour the eight views and their owners.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02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Mission Brief deep dive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Operate the dashboard as a daily ritual.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03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Unit Economics — running scenarios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Read, stress-test, and present the three scenarios.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04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90-Day Plan &amp; gates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Drive the week-by-week sprint and gate reviews.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05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Engineering operations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Sprint board, system health, and release flow.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06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Pipeline &amp; GTM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Manage advertisers and partner agents through the funnel.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07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Concierge AI internals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Operate, tune, and debug the Claude concierge.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08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Architecture &amp; data flow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Five layers and how data moves across them.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09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Documents discipline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Keep canonical sources current.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F59E0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800" b="1" dirty="0">
                          <a:solidFill>
                            <a:srgbClr val="0A0E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Advanced — extending HOS</a:t>
                      </a:r>
                      <a:endParaRPr lang="en-US" sz="1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374151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Add a view, a connector, or a server function safely.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 &amp; GTM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Forecast next-month signed advertisers from current stages.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What moves a deal from Demo to Verbal?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Explicit yes pending paperwork.
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07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Concierge AI internals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Operate, tune, and debug the Claude concierge.</a:t>
            </a:r>
            <a:endParaRPr lang="en-US" sz="2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Concierge AI internals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structure: system, tool definitions, conversation.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use: property lookup, vendor match, intent scoring.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Streaming SSE and error handling.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monitoring and rate limits.</a:t>
            </a:r>
            <a:endParaRPr lang="en-US" sz="2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Concierge AI internals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Trace one chat from request → tool calls → response.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Which model powers the concierge?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Claude Sonnet 4.6 via Anthropic API.
</a:t>
            </a:r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Q2. Where is the API key stored?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Lovable Cloud secrets — never in the repo.
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08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Architecture &amp; data flow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layers and how data moves across them.</a:t>
            </a:r>
            <a:endParaRPr lang="en-US" sz="2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&amp; data flow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Consumer, Advertiser, Intelligence, Data, Delivery layers.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 paths: chat → match → lead delivery.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Reused EquiForge components.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modes per layer.</a:t>
            </a:r>
            <a:endParaRPr lang="en-US" sz="2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&amp; data flow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 the path from a homeowner chat to an SMS to the vendor.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Which layer holds PostGIS?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Data.
</a:t>
            </a:r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Q2. Which layer holds Twilio SMS?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Delivery.
</a:t>
            </a:r>
            <a:endParaRPr lang="en-US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09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Documents discipline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canonical sources current.</a:t>
            </a:r>
            <a:endParaRPr lang="en-US" sz="2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Documents discipline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Naming and versioning convention.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owns each doc.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cadence.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Archiving policy.</a:t>
            </a:r>
            <a:endParaRPr lang="en-US" sz="2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Documents discipline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the Documents library for any doc older than 30 days.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What's the version naming convention?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v{major}.{minor} — YYYY-MM-DD.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Orientation &amp; navigation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Tour the eight views and their owners.</a:t>
            </a:r>
            <a:endParaRPr lang="en-US" sz="2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10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Advanced — extending HOS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view, a connector, or a server function safely.</a:t>
            </a:r>
            <a:endParaRPr lang="en-US" sz="2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 — extending HOS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Adding a new view to the left rail.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Wiring a new connector via the Lovable gateway.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Server functions vs server routes.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Publishing, custom domains, and Search Console.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Security: RLS, secrets, role separation.</a:t>
            </a:r>
            <a:endParaRPr lang="en-US" sz="2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 — extending HOS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a hypothetical 'Investor Updates' view: route, data source, owner.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Where do server functions live?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src/lib/*.functions.ts.
</a:t>
            </a:r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Q2. Where do webhook routes live?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src/routes/api/public/*.
</a:t>
            </a:r>
            <a:endParaRPr lang="en-US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dirty="0">
                <a:solidFill>
                  <a:srgbClr val="FBBF2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Certified.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914400" y="365760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You've completed the Internal (Equiforge) mastery track for HOS Command Center.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open /learn and pick the next workflow to run live.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14400" y="62179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Equiforge  ·  https://hos.equiforge.ai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Orientation &amp; navigation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View map: which principal owns which view.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Keyboard navigation and view-switching shortcuts.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Dark theme conventions and color semantics.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Orientation &amp; navigation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 each of the eight views to its owner.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Who owns Engineering?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Jayant + Phil.
</a:t>
            </a:r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Q2. Who owns Brand + Compliance?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Phil.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Mission Brief deep dive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Operate the dashboard as a daily ritual.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 Brief deep dive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109728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Workstream cards: progress, lead, status sub-line.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gates surfaced from the 90-Day Plan.</a:t>
            </a:r>
            <a:endParaRPr lang="en-US" sz="22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2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to escalate vs. wait.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 Brief deep dive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0E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&amp; assess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Exercise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5-minute standup using only Mission Brief.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63640" y="1645920"/>
            <a:ext cx="5303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check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263640" y="2057400"/>
            <a:ext cx="5303520" cy="41148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219456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Q1. What triggers a red status?
</a:t>
            </a:r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Gate-criteria miss for two consecutive checkpoints.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03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E5E7E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 Economics — running scenarios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914400" y="4206240"/>
            <a:ext cx="10058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Read, stress-test, and present the three scenarios.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>Equiforge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 Mastery Training — Internal (Equiforge)</dc:title>
  <dc:subject>PptxGenJS Presentation</dc:subject>
  <dc:creator>PptxGenJS</dc:creator>
  <cp:lastModifiedBy>PptxGenJS</cp:lastModifiedBy>
  <cp:revision>1</cp:revision>
  <dcterms:created xsi:type="dcterms:W3CDTF">2026-05-24T08:22:10Z</dcterms:created>
  <dcterms:modified xsi:type="dcterms:W3CDTF">2026-05-24T08:22:10Z</dcterms:modified>
</cp:coreProperties>
</file>